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7C4B-6CFF-44D6-BFB4-4E5947DB8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3B3F2-85BF-4405-89D0-5BE0460A0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4440D-9814-4E9C-A570-9193A9E6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5044-D2A6-401C-A46A-69E93A8E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A4475-6485-4256-A93A-B13FE1CA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6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5994-EB7A-465A-AC5E-DE73ECE7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7CFBE-875B-4236-AEB3-335DA56E8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4EA10-AE22-459E-A856-C71925EA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30FD4-17FC-49FE-B070-D9BA9585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4EB8-3CA1-4E1E-A190-AE856442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468D4A-DDCC-4DFD-9A42-3D585876F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84F33F-DEF7-4295-9030-42267C30C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E40DB-5094-4EB4-9397-C9A5A963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10F3D-D632-47A9-850E-44D5F7840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F0A69-A7E2-4FEC-B02D-EAAC9419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8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7A03-21CD-440F-B233-9B50B786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39F4A-204E-45A3-ADAE-7B67480DA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B8DBA-757C-48C2-9D19-05F73A70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405CA-037E-4C84-AFBD-6A2A5421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4DF31-9229-4A3F-A84C-52B1DD32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8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DB8C3-5205-4820-83FF-291D89BB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9918A-538A-4C0E-96BB-305FDA71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ED5F6-C327-453A-8F6F-5BA54626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B2A5-7C22-4373-B051-6F83F81BB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58E21-F554-4C49-8E24-AB1B3212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79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27EE-7188-4BE0-BAFF-1633B3F6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DE050-432F-4512-B28C-C5DE59E04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84D3D-F2B9-40BB-996C-7CAE0A49E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5C9D6-0A42-41E6-915E-46982569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93004-61BD-4CA2-88E3-98B876BD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5A755-9336-4B0E-93AC-5197B1B2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5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A384-B598-4F39-806F-74BA8389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AE3E2-FBCC-408F-9C77-D6FA4AB84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05D5A5-3D25-4421-95C5-8B1D90D44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A652A-BBC2-4B2D-B556-E96C3D908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73E35-699F-44FC-8B17-E2320D0E32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7D7F47-E52A-489F-820B-8083A70A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BE8405-A034-4E19-A794-28BD6EDF3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76D5B-9E0E-403F-848F-F593A242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21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474B-B6A0-4DA7-B8C9-5C0ACB51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8CE54-E3E8-4560-841A-527B0C6D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974D4-29B3-4E07-8AF0-8F37A6A9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28CAA-DD82-4B84-9AD5-2E4E6C3D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06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EEE6E-EBD2-41BD-B83E-3B89486E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5FB43-8978-4102-9739-012BEF24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0FC44-7C7C-4E16-9E5B-86DD6BC3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91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5799-87A7-488A-9919-C9F228EB2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E988E-CA30-46F2-8786-FFD8C4328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6170-1C8F-4886-BA86-4A791461E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1DC28-BE08-4992-81EE-63AFE529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D6B5B-E506-41EE-A7CF-BBADF41D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0B87A-6422-464F-8B70-361B000B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79B59-0E0C-458A-A49E-B24F265B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589CE-A317-4363-ADD1-968FD44BB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E4F3-0E3A-48AE-BE9C-78B2D7CF5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0A31C-21C3-49A1-8473-0721A065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F128A-218C-4886-A6F2-AD2C740D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73527-42A9-4C9A-8E78-ECA01FA0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6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855F3B-2BC2-4303-903D-C3C8EA744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4849D-0EB5-4D96-B51C-8F9918CBA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C9A9C-5E2E-4808-A1FF-D73B070BF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62AB-995D-4923-AF23-9064895E93F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948F6-01FA-46A8-8B23-7EB454CD1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680EA-71C0-4AB9-AA81-6CA0A3A5E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6078-8374-4EF2-A6EC-EBD2E82724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1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6F65-2181-4328-A158-4C808EF2FD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17168-2CDF-4391-B816-E6B7D6826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4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2C08-8F00-42FE-97DD-7141B1F6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7ABD2B-DBC6-4E13-A92F-36C902702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50" t="34884" r="1426" b="35941"/>
          <a:stretch/>
        </p:blipFill>
        <p:spPr>
          <a:xfrm>
            <a:off x="261257" y="2162629"/>
            <a:ext cx="11713029" cy="2002971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6895C7-B131-4FF5-A57A-0EF5BB6A6E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738" t="54605" r="9048" b="30573"/>
          <a:stretch/>
        </p:blipFill>
        <p:spPr>
          <a:xfrm>
            <a:off x="4746171" y="5602514"/>
            <a:ext cx="7097486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4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Sneh Jain</dc:creator>
  <cp:lastModifiedBy>Sneh Jain</cp:lastModifiedBy>
  <cp:revision>2</cp:revision>
  <dcterms:created xsi:type="dcterms:W3CDTF">2022-05-03T16:34:02Z</dcterms:created>
  <dcterms:modified xsi:type="dcterms:W3CDTF">2022-05-06T12:24:23Z</dcterms:modified>
</cp:coreProperties>
</file>